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57" r:id="rId6"/>
    <p:sldId id="262" r:id="rId7"/>
    <p:sldId id="263" r:id="rId8"/>
    <p:sldId id="270" r:id="rId9"/>
    <p:sldId id="264" r:id="rId10"/>
    <p:sldId id="266" r:id="rId11"/>
    <p:sldId id="265" r:id="rId12"/>
    <p:sldId id="271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BE7F1-A7CB-422B-B9E0-1D3AC6E4D133}" v="1" dt="2021-02-22T08:14:59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4ACBE7F1-A7CB-422B-B9E0-1D3AC6E4D133}"/>
    <pc:docChg chg="custSel addSld delSld modSld sldOrd">
      <pc:chgData name="Jacintha Westerink" userId="c1c74fd5-67fa-43d8-8063-0adb3063a5fc" providerId="ADAL" clId="{4ACBE7F1-A7CB-422B-B9E0-1D3AC6E4D133}" dt="2021-02-22T08:15:31.222" v="138" actId="20577"/>
      <pc:docMkLst>
        <pc:docMk/>
      </pc:docMkLst>
      <pc:sldChg chg="modSp mod">
        <pc:chgData name="Jacintha Westerink" userId="c1c74fd5-67fa-43d8-8063-0adb3063a5fc" providerId="ADAL" clId="{4ACBE7F1-A7CB-422B-B9E0-1D3AC6E4D133}" dt="2021-02-22T08:04:00.480" v="31" actId="5793"/>
        <pc:sldMkLst>
          <pc:docMk/>
          <pc:sldMk cId="2519515289" sldId="256"/>
        </pc:sldMkLst>
        <pc:spChg chg="mod">
          <ac:chgData name="Jacintha Westerink" userId="c1c74fd5-67fa-43d8-8063-0adb3063a5fc" providerId="ADAL" clId="{4ACBE7F1-A7CB-422B-B9E0-1D3AC6E4D133}" dt="2021-02-22T08:04:00.480" v="31" actId="5793"/>
          <ac:spMkLst>
            <pc:docMk/>
            <pc:sldMk cId="2519515289" sldId="256"/>
            <ac:spMk id="3" creationId="{00000000-0000-0000-0000-000000000000}"/>
          </ac:spMkLst>
        </pc:spChg>
      </pc:sldChg>
      <pc:sldChg chg="delSp modSp mod ord">
        <pc:chgData name="Jacintha Westerink" userId="c1c74fd5-67fa-43d8-8063-0adb3063a5fc" providerId="ADAL" clId="{4ACBE7F1-A7CB-422B-B9E0-1D3AC6E4D133}" dt="2021-02-22T08:15:22.492" v="137" actId="20577"/>
        <pc:sldMkLst>
          <pc:docMk/>
          <pc:sldMk cId="4004788614" sldId="257"/>
        </pc:sldMkLst>
        <pc:spChg chg="mod">
          <ac:chgData name="Jacintha Westerink" userId="c1c74fd5-67fa-43d8-8063-0adb3063a5fc" providerId="ADAL" clId="{4ACBE7F1-A7CB-422B-B9E0-1D3AC6E4D133}" dt="2021-02-22T08:15:22.492" v="137" actId="20577"/>
          <ac:spMkLst>
            <pc:docMk/>
            <pc:sldMk cId="4004788614" sldId="257"/>
            <ac:spMk id="3" creationId="{27E75FD0-BDFD-431C-9CCD-E373C4A5D562}"/>
          </ac:spMkLst>
        </pc:spChg>
        <pc:spChg chg="del">
          <ac:chgData name="Jacintha Westerink" userId="c1c74fd5-67fa-43d8-8063-0adb3063a5fc" providerId="ADAL" clId="{4ACBE7F1-A7CB-422B-B9E0-1D3AC6E4D133}" dt="2021-02-22T08:08:31.879" v="111" actId="478"/>
          <ac:spMkLst>
            <pc:docMk/>
            <pc:sldMk cId="4004788614" sldId="257"/>
            <ac:spMk id="5" creationId="{50DD49BA-7847-4D2A-89CA-180FB00D52C1}"/>
          </ac:spMkLst>
        </pc:spChg>
      </pc:sldChg>
      <pc:sldChg chg="delSp mod">
        <pc:chgData name="Jacintha Westerink" userId="c1c74fd5-67fa-43d8-8063-0adb3063a5fc" providerId="ADAL" clId="{4ACBE7F1-A7CB-422B-B9E0-1D3AC6E4D133}" dt="2021-02-22T08:08:35.814" v="112" actId="478"/>
        <pc:sldMkLst>
          <pc:docMk/>
          <pc:sldMk cId="2263553996" sldId="258"/>
        </pc:sldMkLst>
        <pc:spChg chg="del">
          <ac:chgData name="Jacintha Westerink" userId="c1c74fd5-67fa-43d8-8063-0adb3063a5fc" providerId="ADAL" clId="{4ACBE7F1-A7CB-422B-B9E0-1D3AC6E4D133}" dt="2021-02-22T08:08:35.814" v="112" actId="478"/>
          <ac:spMkLst>
            <pc:docMk/>
            <pc:sldMk cId="2263553996" sldId="258"/>
            <ac:spMk id="9" creationId="{9A531C5F-F329-456B-9539-AD5E69C81271}"/>
          </ac:spMkLst>
        </pc:spChg>
      </pc:sldChg>
      <pc:sldChg chg="delSp mod">
        <pc:chgData name="Jacintha Westerink" userId="c1c74fd5-67fa-43d8-8063-0adb3063a5fc" providerId="ADAL" clId="{4ACBE7F1-A7CB-422B-B9E0-1D3AC6E4D133}" dt="2021-02-22T08:08:38.914" v="113" actId="478"/>
        <pc:sldMkLst>
          <pc:docMk/>
          <pc:sldMk cId="726027509" sldId="259"/>
        </pc:sldMkLst>
        <pc:spChg chg="del">
          <ac:chgData name="Jacintha Westerink" userId="c1c74fd5-67fa-43d8-8063-0adb3063a5fc" providerId="ADAL" clId="{4ACBE7F1-A7CB-422B-B9E0-1D3AC6E4D133}" dt="2021-02-22T08:08:38.914" v="113" actId="478"/>
          <ac:spMkLst>
            <pc:docMk/>
            <pc:sldMk cId="726027509" sldId="259"/>
            <ac:spMk id="7" creationId="{DC996E9E-1E04-4D05-ACD0-5ADFC0097A0D}"/>
          </ac:spMkLst>
        </pc:spChg>
      </pc:sldChg>
      <pc:sldChg chg="del">
        <pc:chgData name="Jacintha Westerink" userId="c1c74fd5-67fa-43d8-8063-0adb3063a5fc" providerId="ADAL" clId="{4ACBE7F1-A7CB-422B-B9E0-1D3AC6E4D133}" dt="2021-02-22T08:04:46.008" v="41" actId="47"/>
        <pc:sldMkLst>
          <pc:docMk/>
          <pc:sldMk cId="407426556" sldId="260"/>
        </pc:sldMkLst>
      </pc:sldChg>
      <pc:sldChg chg="delSp modSp mod ord">
        <pc:chgData name="Jacintha Westerink" userId="c1c74fd5-67fa-43d8-8063-0adb3063a5fc" providerId="ADAL" clId="{4ACBE7F1-A7CB-422B-B9E0-1D3AC6E4D133}" dt="2021-02-22T08:15:31.222" v="138" actId="20577"/>
        <pc:sldMkLst>
          <pc:docMk/>
          <pc:sldMk cId="13365378" sldId="261"/>
        </pc:sldMkLst>
        <pc:spChg chg="mod">
          <ac:chgData name="Jacintha Westerink" userId="c1c74fd5-67fa-43d8-8063-0adb3063a5fc" providerId="ADAL" clId="{4ACBE7F1-A7CB-422B-B9E0-1D3AC6E4D133}" dt="2021-02-22T08:15:31.222" v="138" actId="20577"/>
          <ac:spMkLst>
            <pc:docMk/>
            <pc:sldMk cId="13365378" sldId="261"/>
            <ac:spMk id="3" creationId="{895FCAC2-E29C-4E10-B197-1B09B340B604}"/>
          </ac:spMkLst>
        </pc:spChg>
        <pc:spChg chg="del">
          <ac:chgData name="Jacintha Westerink" userId="c1c74fd5-67fa-43d8-8063-0adb3063a5fc" providerId="ADAL" clId="{4ACBE7F1-A7CB-422B-B9E0-1D3AC6E4D133}" dt="2021-02-22T08:08:42.167" v="114" actId="478"/>
          <ac:spMkLst>
            <pc:docMk/>
            <pc:sldMk cId="13365378" sldId="261"/>
            <ac:spMk id="7" creationId="{E0B2E0B8-58E9-48B1-A14A-FF752269A6CE}"/>
          </ac:spMkLst>
        </pc:spChg>
      </pc:sldChg>
      <pc:sldChg chg="delSp modSp mod">
        <pc:chgData name="Jacintha Westerink" userId="c1c74fd5-67fa-43d8-8063-0adb3063a5fc" providerId="ADAL" clId="{4ACBE7F1-A7CB-422B-B9E0-1D3AC6E4D133}" dt="2021-02-22T08:15:17.281" v="136" actId="20577"/>
        <pc:sldMkLst>
          <pc:docMk/>
          <pc:sldMk cId="207790491" sldId="262"/>
        </pc:sldMkLst>
        <pc:spChg chg="mod">
          <ac:chgData name="Jacintha Westerink" userId="c1c74fd5-67fa-43d8-8063-0adb3063a5fc" providerId="ADAL" clId="{4ACBE7F1-A7CB-422B-B9E0-1D3AC6E4D133}" dt="2021-02-22T08:15:17.281" v="136" actId="20577"/>
          <ac:spMkLst>
            <pc:docMk/>
            <pc:sldMk cId="207790491" sldId="262"/>
            <ac:spMk id="3" creationId="{2212166D-DADB-40D0-BD3B-2912F8C71C6A}"/>
          </ac:spMkLst>
        </pc:spChg>
        <pc:spChg chg="del">
          <ac:chgData name="Jacintha Westerink" userId="c1c74fd5-67fa-43d8-8063-0adb3063a5fc" providerId="ADAL" clId="{4ACBE7F1-A7CB-422B-B9E0-1D3AC6E4D133}" dt="2021-02-22T08:06:10.872" v="100" actId="478"/>
          <ac:spMkLst>
            <pc:docMk/>
            <pc:sldMk cId="207790491" sldId="262"/>
            <ac:spMk id="4" creationId="{113657E2-4E5D-47F5-AF76-04D03E6C6EC0}"/>
          </ac:spMkLst>
        </pc:spChg>
      </pc:sldChg>
      <pc:sldChg chg="delSp modSp mod">
        <pc:chgData name="Jacintha Westerink" userId="c1c74fd5-67fa-43d8-8063-0adb3063a5fc" providerId="ADAL" clId="{4ACBE7F1-A7CB-422B-B9E0-1D3AC6E4D133}" dt="2021-02-22T08:15:10.097" v="135" actId="20577"/>
        <pc:sldMkLst>
          <pc:docMk/>
          <pc:sldMk cId="3731434204" sldId="263"/>
        </pc:sldMkLst>
        <pc:spChg chg="mod">
          <ac:chgData name="Jacintha Westerink" userId="c1c74fd5-67fa-43d8-8063-0adb3063a5fc" providerId="ADAL" clId="{4ACBE7F1-A7CB-422B-B9E0-1D3AC6E4D133}" dt="2021-02-22T08:15:10.097" v="135" actId="20577"/>
          <ac:spMkLst>
            <pc:docMk/>
            <pc:sldMk cId="3731434204" sldId="263"/>
            <ac:spMk id="3" creationId="{1FAC5ED7-9F1E-41C1-8A34-FF5CE05CEAE9}"/>
          </ac:spMkLst>
        </pc:spChg>
        <pc:spChg chg="del">
          <ac:chgData name="Jacintha Westerink" userId="c1c74fd5-67fa-43d8-8063-0adb3063a5fc" providerId="ADAL" clId="{4ACBE7F1-A7CB-422B-B9E0-1D3AC6E4D133}" dt="2021-02-22T08:06:14.359" v="101" actId="478"/>
          <ac:spMkLst>
            <pc:docMk/>
            <pc:sldMk cId="3731434204" sldId="263"/>
            <ac:spMk id="8" creationId="{1B872754-E3FA-4929-BC95-B417BE1C04F1}"/>
          </ac:spMkLst>
        </pc:spChg>
      </pc:sldChg>
      <pc:sldChg chg="addSp delSp modSp mod">
        <pc:chgData name="Jacintha Westerink" userId="c1c74fd5-67fa-43d8-8063-0adb3063a5fc" providerId="ADAL" clId="{4ACBE7F1-A7CB-422B-B9E0-1D3AC6E4D133}" dt="2021-02-22T08:15:02.029" v="132" actId="20577"/>
        <pc:sldMkLst>
          <pc:docMk/>
          <pc:sldMk cId="3480384953" sldId="264"/>
        </pc:sldMkLst>
        <pc:spChg chg="mod">
          <ac:chgData name="Jacintha Westerink" userId="c1c74fd5-67fa-43d8-8063-0adb3063a5fc" providerId="ADAL" clId="{4ACBE7F1-A7CB-422B-B9E0-1D3AC6E4D133}" dt="2021-02-22T08:06:51.763" v="107" actId="20577"/>
          <ac:spMkLst>
            <pc:docMk/>
            <pc:sldMk cId="3480384953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4ACBE7F1-A7CB-422B-B9E0-1D3AC6E4D133}" dt="2021-02-22T08:14:56.971" v="130" actId="478"/>
          <ac:spMkLst>
            <pc:docMk/>
            <pc:sldMk cId="3480384953" sldId="264"/>
            <ac:spMk id="3" creationId="{2EAF1A40-88C5-4CB1-BFC2-FE1B3F7950CB}"/>
          </ac:spMkLst>
        </pc:spChg>
        <pc:spChg chg="add mod">
          <ac:chgData name="Jacintha Westerink" userId="c1c74fd5-67fa-43d8-8063-0adb3063a5fc" providerId="ADAL" clId="{4ACBE7F1-A7CB-422B-B9E0-1D3AC6E4D133}" dt="2021-02-22T08:15:02.029" v="132" actId="20577"/>
          <ac:spMkLst>
            <pc:docMk/>
            <pc:sldMk cId="3480384953" sldId="264"/>
            <ac:spMk id="6" creationId="{DF5D828C-F77B-4E61-907B-72C6FEFB2FD8}"/>
          </ac:spMkLst>
        </pc:spChg>
        <pc:spChg chg="del">
          <ac:chgData name="Jacintha Westerink" userId="c1c74fd5-67fa-43d8-8063-0adb3063a5fc" providerId="ADAL" clId="{4ACBE7F1-A7CB-422B-B9E0-1D3AC6E4D133}" dt="2021-02-22T08:06:19.431" v="102" actId="478"/>
          <ac:spMkLst>
            <pc:docMk/>
            <pc:sldMk cId="3480384953" sldId="264"/>
            <ac:spMk id="8" creationId="{D9CE795E-4BF4-4C5F-80B3-2D707EBA72BD}"/>
          </ac:spMkLst>
        </pc:spChg>
        <pc:picChg chg="mod">
          <ac:chgData name="Jacintha Westerink" userId="c1c74fd5-67fa-43d8-8063-0adb3063a5fc" providerId="ADAL" clId="{4ACBE7F1-A7CB-422B-B9E0-1D3AC6E4D133}" dt="2021-02-22T08:09:22.218" v="116" actId="1076"/>
          <ac:picMkLst>
            <pc:docMk/>
            <pc:sldMk cId="3480384953" sldId="264"/>
            <ac:picMk id="4" creationId="{00000000-0000-0000-0000-000000000000}"/>
          </ac:picMkLst>
        </pc:picChg>
        <pc:picChg chg="mod">
          <ac:chgData name="Jacintha Westerink" userId="c1c74fd5-67fa-43d8-8063-0adb3063a5fc" providerId="ADAL" clId="{4ACBE7F1-A7CB-422B-B9E0-1D3AC6E4D133}" dt="2021-02-22T08:09:20.125" v="115" actId="1076"/>
          <ac:picMkLst>
            <pc:docMk/>
            <pc:sldMk cId="3480384953" sldId="264"/>
            <ac:picMk id="5" creationId="{00000000-0000-0000-0000-000000000000}"/>
          </ac:picMkLst>
        </pc:picChg>
      </pc:sldChg>
      <pc:sldChg chg="delSp modSp mod ord">
        <pc:chgData name="Jacintha Westerink" userId="c1c74fd5-67fa-43d8-8063-0adb3063a5fc" providerId="ADAL" clId="{4ACBE7F1-A7CB-422B-B9E0-1D3AC6E4D133}" dt="2021-02-22T08:14:47.455" v="127" actId="27636"/>
        <pc:sldMkLst>
          <pc:docMk/>
          <pc:sldMk cId="2345036393" sldId="265"/>
        </pc:sldMkLst>
        <pc:spChg chg="mod">
          <ac:chgData name="Jacintha Westerink" userId="c1c74fd5-67fa-43d8-8063-0adb3063a5fc" providerId="ADAL" clId="{4ACBE7F1-A7CB-422B-B9E0-1D3AC6E4D133}" dt="2021-02-22T08:14:47.455" v="127" actId="27636"/>
          <ac:spMkLst>
            <pc:docMk/>
            <pc:sldMk cId="2345036393" sldId="265"/>
            <ac:spMk id="3" creationId="{93FABA1A-3102-4FDD-820B-78335A36776B}"/>
          </ac:spMkLst>
        </pc:spChg>
        <pc:spChg chg="del">
          <ac:chgData name="Jacintha Westerink" userId="c1c74fd5-67fa-43d8-8063-0adb3063a5fc" providerId="ADAL" clId="{4ACBE7F1-A7CB-422B-B9E0-1D3AC6E4D133}" dt="2021-02-22T08:06:22.805" v="103" actId="478"/>
          <ac:spMkLst>
            <pc:docMk/>
            <pc:sldMk cId="2345036393" sldId="265"/>
            <ac:spMk id="7" creationId="{20F09A78-A07C-47C4-ADFF-3AD41D916078}"/>
          </ac:spMkLst>
        </pc:spChg>
      </pc:sldChg>
      <pc:sldChg chg="delSp modSp mod">
        <pc:chgData name="Jacintha Westerink" userId="c1c74fd5-67fa-43d8-8063-0adb3063a5fc" providerId="ADAL" clId="{4ACBE7F1-A7CB-422B-B9E0-1D3AC6E4D133}" dt="2021-02-22T08:14:51.284" v="129" actId="27636"/>
        <pc:sldMkLst>
          <pc:docMk/>
          <pc:sldMk cId="1363339103" sldId="266"/>
        </pc:sldMkLst>
        <pc:spChg chg="mod">
          <ac:chgData name="Jacintha Westerink" userId="c1c74fd5-67fa-43d8-8063-0adb3063a5fc" providerId="ADAL" clId="{4ACBE7F1-A7CB-422B-B9E0-1D3AC6E4D133}" dt="2021-02-22T08:14:51.284" v="129" actId="27636"/>
          <ac:spMkLst>
            <pc:docMk/>
            <pc:sldMk cId="1363339103" sldId="266"/>
            <ac:spMk id="3" creationId="{E029A014-957D-433F-A07D-74F960C21AC6}"/>
          </ac:spMkLst>
        </pc:spChg>
        <pc:spChg chg="del">
          <ac:chgData name="Jacintha Westerink" userId="c1c74fd5-67fa-43d8-8063-0adb3063a5fc" providerId="ADAL" clId="{4ACBE7F1-A7CB-422B-B9E0-1D3AC6E4D133}" dt="2021-02-22T08:06:26.951" v="104" actId="478"/>
          <ac:spMkLst>
            <pc:docMk/>
            <pc:sldMk cId="1363339103" sldId="266"/>
            <ac:spMk id="8" creationId="{4EBB1CEC-DBA3-4549-8A55-3B118E062EFA}"/>
          </ac:spMkLst>
        </pc:spChg>
      </pc:sldChg>
      <pc:sldChg chg="del">
        <pc:chgData name="Jacintha Westerink" userId="c1c74fd5-67fa-43d8-8063-0adb3063a5fc" providerId="ADAL" clId="{4ACBE7F1-A7CB-422B-B9E0-1D3AC6E4D133}" dt="2021-02-22T08:04:37.448" v="40" actId="47"/>
        <pc:sldMkLst>
          <pc:docMk/>
          <pc:sldMk cId="3290060106" sldId="267"/>
        </pc:sldMkLst>
      </pc:sldChg>
      <pc:sldChg chg="del">
        <pc:chgData name="Jacintha Westerink" userId="c1c74fd5-67fa-43d8-8063-0adb3063a5fc" providerId="ADAL" clId="{4ACBE7F1-A7CB-422B-B9E0-1D3AC6E4D133}" dt="2021-02-22T08:04:31.973" v="39" actId="47"/>
        <pc:sldMkLst>
          <pc:docMk/>
          <pc:sldMk cId="2261226513" sldId="268"/>
        </pc:sldMkLst>
      </pc:sldChg>
      <pc:sldChg chg="del">
        <pc:chgData name="Jacintha Westerink" userId="c1c74fd5-67fa-43d8-8063-0adb3063a5fc" providerId="ADAL" clId="{4ACBE7F1-A7CB-422B-B9E0-1D3AC6E4D133}" dt="2021-02-22T08:04:15.209" v="38" actId="47"/>
        <pc:sldMkLst>
          <pc:docMk/>
          <pc:sldMk cId="1875746664" sldId="269"/>
        </pc:sldMkLst>
      </pc:sldChg>
      <pc:sldChg chg="delSp modSp mod ord">
        <pc:chgData name="Jacintha Westerink" userId="c1c74fd5-67fa-43d8-8063-0adb3063a5fc" providerId="ADAL" clId="{4ACBE7F1-A7CB-422B-B9E0-1D3AC6E4D133}" dt="2021-02-22T08:15:05.964" v="134" actId="27636"/>
        <pc:sldMkLst>
          <pc:docMk/>
          <pc:sldMk cId="4230225526" sldId="270"/>
        </pc:sldMkLst>
        <pc:spChg chg="mod">
          <ac:chgData name="Jacintha Westerink" userId="c1c74fd5-67fa-43d8-8063-0adb3063a5fc" providerId="ADAL" clId="{4ACBE7F1-A7CB-422B-B9E0-1D3AC6E4D133}" dt="2021-02-22T08:15:05.964" v="134" actId="27636"/>
          <ac:spMkLst>
            <pc:docMk/>
            <pc:sldMk cId="4230225526" sldId="270"/>
            <ac:spMk id="3" creationId="{6D317929-0072-47F3-BE34-7179A94035CB}"/>
          </ac:spMkLst>
        </pc:spChg>
        <pc:spChg chg="del">
          <ac:chgData name="Jacintha Westerink" userId="c1c74fd5-67fa-43d8-8063-0adb3063a5fc" providerId="ADAL" clId="{4ACBE7F1-A7CB-422B-B9E0-1D3AC6E4D133}" dt="2021-02-22T08:06:30.430" v="105" actId="478"/>
          <ac:spMkLst>
            <pc:docMk/>
            <pc:sldMk cId="4230225526" sldId="270"/>
            <ac:spMk id="7" creationId="{14924E31-FC67-4D5F-A754-7B133FDFF744}"/>
          </ac:spMkLst>
        </pc:spChg>
      </pc:sldChg>
      <pc:sldChg chg="modSp new mod">
        <pc:chgData name="Jacintha Westerink" userId="c1c74fd5-67fa-43d8-8063-0adb3063a5fc" providerId="ADAL" clId="{4ACBE7F1-A7CB-422B-B9E0-1D3AC6E4D133}" dt="2021-02-22T08:08:02.236" v="110" actId="20577"/>
        <pc:sldMkLst>
          <pc:docMk/>
          <pc:sldMk cId="588814124" sldId="271"/>
        </pc:sldMkLst>
        <pc:spChg chg="mod">
          <ac:chgData name="Jacintha Westerink" userId="c1c74fd5-67fa-43d8-8063-0adb3063a5fc" providerId="ADAL" clId="{4ACBE7F1-A7CB-422B-B9E0-1D3AC6E4D133}" dt="2021-02-22T08:05:41.256" v="98" actId="14100"/>
          <ac:spMkLst>
            <pc:docMk/>
            <pc:sldMk cId="588814124" sldId="271"/>
            <ac:spMk id="2" creationId="{49EEC58B-F4F9-4D37-9674-C1B7CFC82D77}"/>
          </ac:spMkLst>
        </pc:spChg>
        <pc:spChg chg="mod">
          <ac:chgData name="Jacintha Westerink" userId="c1c74fd5-67fa-43d8-8063-0adb3063a5fc" providerId="ADAL" clId="{4ACBE7F1-A7CB-422B-B9E0-1D3AC6E4D133}" dt="2021-02-22T08:08:02.236" v="110" actId="20577"/>
          <ac:spMkLst>
            <pc:docMk/>
            <pc:sldMk cId="588814124" sldId="271"/>
            <ac:spMk id="3" creationId="{EB6F6580-43B5-4E03-9766-5149AA7F162B}"/>
          </ac:spMkLst>
        </pc:spChg>
      </pc:sldChg>
      <pc:sldChg chg="del">
        <pc:chgData name="Jacintha Westerink" userId="c1c74fd5-67fa-43d8-8063-0adb3063a5fc" providerId="ADAL" clId="{4ACBE7F1-A7CB-422B-B9E0-1D3AC6E4D133}" dt="2021-02-22T08:04:06.959" v="32" actId="47"/>
        <pc:sldMkLst>
          <pc:docMk/>
          <pc:sldMk cId="2836352424" sldId="271"/>
        </pc:sldMkLst>
      </pc:sldChg>
      <pc:sldChg chg="del">
        <pc:chgData name="Jacintha Westerink" userId="c1c74fd5-67fa-43d8-8063-0adb3063a5fc" providerId="ADAL" clId="{4ACBE7F1-A7CB-422B-B9E0-1D3AC6E4D133}" dt="2021-02-22T08:04:08.434" v="33" actId="47"/>
        <pc:sldMkLst>
          <pc:docMk/>
          <pc:sldMk cId="3715017577" sldId="272"/>
        </pc:sldMkLst>
      </pc:sldChg>
      <pc:sldChg chg="del">
        <pc:chgData name="Jacintha Westerink" userId="c1c74fd5-67fa-43d8-8063-0adb3063a5fc" providerId="ADAL" clId="{4ACBE7F1-A7CB-422B-B9E0-1D3AC6E4D133}" dt="2021-02-22T08:04:09.052" v="34" actId="47"/>
        <pc:sldMkLst>
          <pc:docMk/>
          <pc:sldMk cId="1000138576" sldId="273"/>
        </pc:sldMkLst>
      </pc:sldChg>
      <pc:sldChg chg="del">
        <pc:chgData name="Jacintha Westerink" userId="c1c74fd5-67fa-43d8-8063-0adb3063a5fc" providerId="ADAL" clId="{4ACBE7F1-A7CB-422B-B9E0-1D3AC6E4D133}" dt="2021-02-22T08:04:09.786" v="35" actId="47"/>
        <pc:sldMkLst>
          <pc:docMk/>
          <pc:sldMk cId="3308921117" sldId="274"/>
        </pc:sldMkLst>
      </pc:sldChg>
      <pc:sldChg chg="del">
        <pc:chgData name="Jacintha Westerink" userId="c1c74fd5-67fa-43d8-8063-0adb3063a5fc" providerId="ADAL" clId="{4ACBE7F1-A7CB-422B-B9E0-1D3AC6E4D133}" dt="2021-02-22T08:04:10.506" v="36" actId="47"/>
        <pc:sldMkLst>
          <pc:docMk/>
          <pc:sldMk cId="937909463" sldId="275"/>
        </pc:sldMkLst>
      </pc:sldChg>
      <pc:sldChg chg="del">
        <pc:chgData name="Jacintha Westerink" userId="c1c74fd5-67fa-43d8-8063-0adb3063a5fc" providerId="ADAL" clId="{4ACBE7F1-A7CB-422B-B9E0-1D3AC6E4D133}" dt="2021-02-22T08:04:11.326" v="37" actId="47"/>
        <pc:sldMkLst>
          <pc:docMk/>
          <pc:sldMk cId="1554899747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69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4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3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DTK</a:t>
            </a:r>
          </a:p>
          <a:p>
            <a:r>
              <a:rPr lang="nl-NL" dirty="0"/>
              <a:t>Oefentoets 1-14</a:t>
            </a:r>
          </a:p>
          <a:p>
            <a:r>
              <a:rPr lang="nl-NL" dirty="0"/>
              <a:t>Antwoorden </a:t>
            </a:r>
          </a:p>
        </p:txBody>
      </p:sp>
    </p:spTree>
    <p:extLst>
      <p:ext uri="{BB962C8B-B14F-4D97-AF65-F5344CB8AC3E}">
        <p14:creationId xmlns:p14="http://schemas.microsoft.com/office/powerpoint/2010/main" val="251951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Hyacinthus orientalis			Hyacint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94"/>
          <a:stretch/>
        </p:blipFill>
        <p:spPr>
          <a:xfrm>
            <a:off x="2638425" y="1931831"/>
            <a:ext cx="6735802" cy="49261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26" y="1166813"/>
            <a:ext cx="3616249" cy="361624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029A014-957D-433F-A07D-74F960C21AC6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6333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Hippeastrum cultivars			Amaryllis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689" y="1398954"/>
            <a:ext cx="7225047" cy="537609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3FABA1A-3102-4FDD-820B-78335A36776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4503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EC58B-F4F9-4D37-9674-C1B7CFC82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24" y="365125"/>
            <a:ext cx="7800975" cy="1325563"/>
          </a:xfrm>
        </p:spPr>
        <p:txBody>
          <a:bodyPr/>
          <a:lstStyle/>
          <a:p>
            <a:r>
              <a:rPr lang="nl-NL" b="1" u="sng" dirty="0"/>
              <a:t>Beoordeling</a:t>
            </a:r>
            <a:r>
              <a:rPr lang="nl-NL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F6580-43B5-4E03-9766-5149AA7F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24" y="2686049"/>
            <a:ext cx="7800976" cy="349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  </a:t>
            </a:r>
            <a:r>
              <a:rPr lang="nl-NL" sz="3500" dirty="0"/>
              <a:t>=  cijfer</a:t>
            </a:r>
          </a:p>
          <a:p>
            <a:pPr marL="0" indent="0">
              <a:buNone/>
            </a:pPr>
            <a:r>
              <a:rPr lang="nl-NL" sz="3500" dirty="0"/>
              <a:t>           2,4</a:t>
            </a:r>
          </a:p>
        </p:txBody>
      </p:sp>
    </p:spTree>
    <p:extLst>
      <p:ext uri="{BB962C8B-B14F-4D97-AF65-F5344CB8AC3E}">
        <p14:creationId xmlns:p14="http://schemas.microsoft.com/office/powerpoint/2010/main" val="58881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624" y="868117"/>
            <a:ext cx="6633793" cy="58470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Gerbera (</a:t>
            </a:r>
            <a:r>
              <a:rPr lang="nl-NL" dirty="0" err="1"/>
              <a:t>Jamesonii</a:t>
            </a:r>
            <a:r>
              <a:rPr lang="nl-NL" dirty="0"/>
              <a:t> Groep)		        -</a:t>
            </a:r>
            <a:br>
              <a:rPr lang="nl-NL" dirty="0"/>
            </a:br>
            <a:endParaRPr lang="nl-NL" sz="2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5FCAC2-E29C-4E10-B197-1B09B340B60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6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09" y="1784796"/>
            <a:ext cx="3909543" cy="39095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Gardenia </a:t>
            </a:r>
            <a:r>
              <a:rPr lang="nl-NL" dirty="0" err="1"/>
              <a:t>jasminoides</a:t>
            </a:r>
            <a:r>
              <a:rPr lang="nl-NL" dirty="0"/>
              <a:t>		Knoopsgatbloem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713" y="1966309"/>
            <a:ext cx="4501702" cy="33763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452" y="2950918"/>
            <a:ext cx="3810835" cy="381093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E83098C-8401-48FB-8369-4BC7F327803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355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42875"/>
            <a:ext cx="10515600" cy="1325563"/>
          </a:xfrm>
        </p:spPr>
        <p:txBody>
          <a:bodyPr/>
          <a:lstStyle/>
          <a:p>
            <a:r>
              <a:rPr lang="nl-NL" dirty="0" err="1"/>
              <a:t>Gaultheria</a:t>
            </a:r>
            <a:r>
              <a:rPr lang="nl-NL" dirty="0"/>
              <a:t> </a:t>
            </a:r>
            <a:r>
              <a:rPr lang="nl-NL" dirty="0" err="1"/>
              <a:t>procumbens</a:t>
            </a:r>
            <a:r>
              <a:rPr lang="nl-NL" dirty="0"/>
              <a:t>			Bergthee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603" y="1027906"/>
            <a:ext cx="8271526" cy="590035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832CD0-5FC6-4928-9A8B-0A9B170F0A5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602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086" y="431074"/>
            <a:ext cx="10504714" cy="1259614"/>
          </a:xfrm>
        </p:spPr>
        <p:txBody>
          <a:bodyPr/>
          <a:lstStyle/>
          <a:p>
            <a:r>
              <a:rPr lang="nl-NL" dirty="0" err="1"/>
              <a:t>Galax</a:t>
            </a:r>
            <a:r>
              <a:rPr lang="nl-NL" dirty="0"/>
              <a:t> </a:t>
            </a:r>
            <a:r>
              <a:rPr lang="nl-NL" dirty="0" err="1"/>
              <a:t>urceolata</a:t>
            </a:r>
            <a:r>
              <a:rPr lang="nl-NL" dirty="0"/>
              <a:t>	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325" y="964304"/>
            <a:ext cx="6296750" cy="530306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7E75FD0-BDFD-431C-9CCD-E373C4A5D562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478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Guzmania</a:t>
            </a:r>
            <a:r>
              <a:rPr lang="nl-NL" dirty="0"/>
              <a:t> cultivars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17" y="2184705"/>
            <a:ext cx="4649273" cy="3503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02" y="2365363"/>
            <a:ext cx="3584759" cy="379204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12166D-DADB-40D0-BD3B-2912F8C71C6A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77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Hedera helix				Klimop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8527" y="1312924"/>
            <a:ext cx="7773473" cy="55450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9" y="1969696"/>
            <a:ext cx="4418527" cy="331389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FAC5ED7-9F1E-41C1-8A34-FF5CE05CEAE9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143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0709" y="352697"/>
            <a:ext cx="10583091" cy="1337992"/>
          </a:xfrm>
        </p:spPr>
        <p:txBody>
          <a:bodyPr/>
          <a:lstStyle/>
          <a:p>
            <a:r>
              <a:rPr lang="nl-NL" dirty="0" err="1"/>
              <a:t>Ilex</a:t>
            </a:r>
            <a:r>
              <a:rPr lang="nl-NL" dirty="0"/>
              <a:t> </a:t>
            </a:r>
            <a:r>
              <a:rPr lang="nl-NL" dirty="0" err="1"/>
              <a:t>verticillata</a:t>
            </a:r>
            <a:r>
              <a:rPr lang="nl-NL" dirty="0"/>
              <a:t>		   Bladverliezende hulst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0651" y="1365926"/>
            <a:ext cx="7273148" cy="5409126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D317929-0072-47F3-BE34-7179A94035C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3022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Hibiscus rosa-</a:t>
            </a:r>
            <a:r>
              <a:rPr lang="nl-NL" dirty="0" err="1"/>
              <a:t>chinensis</a:t>
            </a:r>
            <a:r>
              <a:rPr lang="nl-NL" dirty="0"/>
              <a:t>			Chinese roos</a:t>
            </a: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2964" y="1760537"/>
            <a:ext cx="4509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9" y="2018763"/>
            <a:ext cx="7400185" cy="3431371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DF5D828C-F77B-4E61-907B-72C6FEFB2FD8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803849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101</Words>
  <Application>Microsoft Office PowerPoint</Application>
  <PresentationFormat>Breedbeeld</PresentationFormat>
  <Paragraphs>27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Plantenkennis</vt:lpstr>
      <vt:lpstr>Gerbera (Jamesonii Groep)          - </vt:lpstr>
      <vt:lpstr>Gardenia jasminoides  Knoopsgatbloem </vt:lpstr>
      <vt:lpstr>Gaultheria procumbens   Bergthee </vt:lpstr>
      <vt:lpstr>Galax urceolata    - </vt:lpstr>
      <vt:lpstr>Guzmania cultivars   - </vt:lpstr>
      <vt:lpstr>Hedera helix    Klimop </vt:lpstr>
      <vt:lpstr>Ilex verticillata     Bladverliezende hulst </vt:lpstr>
      <vt:lpstr>Hibiscus rosa-chinensis   Chinese roos  </vt:lpstr>
      <vt:lpstr>Hyacinthus orientalis   Hyacint </vt:lpstr>
      <vt:lpstr>Hippeastrum cultivars   Amaryllis </vt:lpstr>
      <vt:lpstr>Beoordeling: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12</cp:revision>
  <dcterms:created xsi:type="dcterms:W3CDTF">2016-08-18T07:55:58Z</dcterms:created>
  <dcterms:modified xsi:type="dcterms:W3CDTF">2021-02-22T08:15:37Z</dcterms:modified>
</cp:coreProperties>
</file>